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55749F-E95C-4014-A173-67F82F5DD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D58A19C-1C04-4FCC-98A0-DCA87AC29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8EA81F-81D1-4324-B292-D5DC9BF4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2BC3E7-E4ED-4D30-A3AD-BBE8F3299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DB40B2-21AD-4CD0-A64D-98D45290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3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001B-5DE8-4E3F-8521-052037BB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ADE0B1-2A79-4BA1-801B-38E44A1C9C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C74284-FCF0-4A16-B42F-B3C6D975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A3274F-F851-4AE4-A82F-4DC5D3BC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403A13-489B-441F-95DF-954A1AF60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98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04381FB-9028-4C35-8E68-2E33F3FB9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9841B49-84B2-44FE-B9E6-C65A78E56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57C74-6629-496C-B37A-9C5CAE67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4155B2-AE08-4223-9DC9-9502008B7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2016FD-8E50-4CB5-A161-220FE65CE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1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489D65-2BD7-4B1A-B81C-4BF334CB7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2A9D62-D63C-4832-9122-634541251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B29A4-01A8-4BCE-951E-998ED842C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7B434E-87E4-41A5-826B-1D0690DBD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A5E09D-0E17-47BC-85DD-C3D36F39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20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DC4996-8A0F-4614-9E1E-1EA568FCE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6E0B15-3927-4FF3-A75C-61D0ED539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86F581-691A-416C-8E7D-8DDC93CC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4E0695-ACD2-414D-8E14-D9D04395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B19B63-781A-48C6-AF28-72CDAADE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1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4B1A87-BE58-473B-89C2-539DEF3C2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F4ADA5-E215-4080-906E-1F2DCFD07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3C4240-0C74-4938-AA59-B95A68C7F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7F1053-2819-47C8-9581-ADF8B0FC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2E6D51-B252-4195-B3D3-6DF97E12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455146-E838-4531-8F85-509B30D6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713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45EC2-085B-46AC-9871-E0C080552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E03A55-FBCD-4785-8802-A586D53D7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42075B-1D7F-47EC-87D5-AF842F2E79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80E37E-F45E-4498-90AE-6D6ADCCD04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C03600D-CA4B-48B5-81FF-99657777F6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A63FF5-4655-4CA3-B3DA-98EB2CF1B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F00F808-3E4C-49B4-B95E-EF012BEDE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3048819-A19C-4695-804A-B1775853B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721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E40B75-44B7-469E-B30E-5063C9A56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964929-7B92-4065-B4C3-BFECE7F7C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3123BB0-9D1D-4A1D-96AB-671494882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791DFF-D4FC-464B-B2BF-86F601B7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98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012A897-B56B-4EEC-82F1-69DA481EA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63A0BE-E43D-4203-934F-C62074A3F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D9534C-C477-40B5-97CF-921EE858D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85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8EE6B9-2FB8-4B12-94FC-143D8C12D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CF48A7-FE8A-4D37-8D08-23947FDA8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93EDAC-16FC-437C-9023-7F1E923EE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8A83F1-26C0-4412-857B-397D6F875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A94D48-FDDC-40D7-BCB5-1D7ADFBC0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8806A7-ADBD-4AD8-BE24-13B757F8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60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DE33AF-F424-43AA-9E9E-E7F4097D6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D0F59C-DEEF-49CD-B6CC-45CC4F1DC6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95AABB-B67E-44E0-BB07-2D92F7CB3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DC4C4A-3687-407F-B354-93E8F6947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6094F0-17DC-4347-8C0C-72C02D44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1B5710-1A61-4032-98D1-9F6D7A2BD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13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15909A-C539-4D3F-9B9B-4FAF3806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ECCE19-3FB5-4545-AB4C-A15F2D812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FCDB20-598C-43C9-BA04-A03C58DCD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A52C25-1CE5-46F4-BECD-8AC7ABE77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60FF9-1322-41BA-955A-E2BA528FC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12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A6D7A3C-4B6F-4BC3-B3CF-AB79123008A4}"/>
              </a:ext>
            </a:extLst>
          </p:cNvPr>
          <p:cNvCxnSpPr>
            <a:cxnSpLocks/>
          </p:cNvCxnSpPr>
          <p:nvPr/>
        </p:nvCxnSpPr>
        <p:spPr>
          <a:xfrm>
            <a:off x="168676" y="577049"/>
            <a:ext cx="11701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>
            <a:extLst>
              <a:ext uri="{FF2B5EF4-FFF2-40B4-BE49-F238E27FC236}">
                <a16:creationId xmlns:a16="http://schemas.microsoft.com/office/drawing/2014/main" id="{9AA6D230-748C-48CB-85B7-E341EFC754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40" y="1064114"/>
            <a:ext cx="2877283" cy="189717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5D0A738-14FE-4545-8327-2ABABD353FAF}"/>
              </a:ext>
            </a:extLst>
          </p:cNvPr>
          <p:cNvSpPr txBox="1"/>
          <p:nvPr/>
        </p:nvSpPr>
        <p:spPr>
          <a:xfrm>
            <a:off x="372862" y="2760857"/>
            <a:ext cx="24897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サイズ</a:t>
            </a:r>
          </a:p>
          <a:p>
            <a:r>
              <a:rPr lang="ja-JP" altLang="en-US" sz="800" dirty="0"/>
              <a:t>本体 ： 幅</a:t>
            </a:r>
            <a:r>
              <a:rPr lang="en-US" altLang="ja-JP" sz="800" dirty="0"/>
              <a:t>1500mm × </a:t>
            </a:r>
            <a:r>
              <a:rPr lang="ja-JP" altLang="en-US" sz="800" dirty="0"/>
              <a:t>奥行</a:t>
            </a:r>
            <a:r>
              <a:rPr lang="en-US" altLang="ja-JP" sz="800" dirty="0"/>
              <a:t>750mm × </a:t>
            </a:r>
            <a:r>
              <a:rPr lang="ja-JP" altLang="en-US" sz="800" dirty="0"/>
              <a:t>高さ</a:t>
            </a:r>
            <a:r>
              <a:rPr lang="en-US" altLang="ja-JP" sz="800" dirty="0"/>
              <a:t>720mm</a:t>
            </a:r>
          </a:p>
          <a:p>
            <a:endParaRPr lang="en-US" altLang="ja-JP" sz="800" dirty="0"/>
          </a:p>
          <a:p>
            <a:r>
              <a:rPr lang="ja-JP" altLang="en-US" sz="800" dirty="0"/>
              <a:t>仕様</a:t>
            </a:r>
          </a:p>
          <a:p>
            <a:r>
              <a:rPr lang="ja-JP" altLang="en-US" sz="800" dirty="0"/>
              <a:t>天板 </a:t>
            </a:r>
            <a:r>
              <a:rPr lang="en-US" altLang="ja-JP" sz="800" dirty="0"/>
              <a:t>: </a:t>
            </a:r>
            <a:r>
              <a:rPr lang="ja-JP" altLang="en-US" sz="800" dirty="0"/>
              <a:t>オーク突板</a:t>
            </a:r>
            <a:r>
              <a:rPr lang="en-US" altLang="ja-JP" sz="800" dirty="0"/>
              <a:t>/</a:t>
            </a:r>
            <a:r>
              <a:rPr lang="ja-JP" altLang="en-US" sz="800" dirty="0"/>
              <a:t>ウレタン塗装</a:t>
            </a:r>
          </a:p>
          <a:p>
            <a:r>
              <a:rPr lang="ja-JP" altLang="en-US" sz="800" dirty="0"/>
              <a:t>脚部 </a:t>
            </a:r>
            <a:r>
              <a:rPr lang="en-US" altLang="ja-JP" sz="800" dirty="0"/>
              <a:t>: </a:t>
            </a:r>
            <a:r>
              <a:rPr lang="ja-JP" altLang="en-US" sz="800" dirty="0"/>
              <a:t>オーク無垢材</a:t>
            </a:r>
            <a:r>
              <a:rPr lang="en-US" altLang="ja-JP" sz="800" dirty="0"/>
              <a:t>/</a:t>
            </a:r>
            <a:r>
              <a:rPr lang="ja-JP" altLang="en-US" sz="800" dirty="0"/>
              <a:t>ウレタン塗装</a:t>
            </a:r>
            <a:endParaRPr lang="en-US" altLang="ja-JP" sz="800" dirty="0"/>
          </a:p>
          <a:p>
            <a:r>
              <a:rPr kumimoji="1" lang="ja-JP" altLang="en-US" sz="800" dirty="0"/>
              <a:t>＊ブラウン変更可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6B9A3D0-9DA0-46F8-8AD4-BFD49A87D1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187" y="3755255"/>
            <a:ext cx="1364583" cy="191711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9AFB703-4B04-4EA1-B164-4B9DD1F9C641}"/>
              </a:ext>
            </a:extLst>
          </p:cNvPr>
          <p:cNvSpPr txBox="1"/>
          <p:nvPr/>
        </p:nvSpPr>
        <p:spPr>
          <a:xfrm>
            <a:off x="321614" y="5672368"/>
            <a:ext cx="1620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サイズ</a:t>
            </a:r>
          </a:p>
          <a:p>
            <a:r>
              <a:rPr lang="en-US" altLang="ja-JP" sz="800" dirty="0"/>
              <a:t>W41×D51×H82×SH43</a:t>
            </a:r>
          </a:p>
          <a:p>
            <a:endParaRPr lang="en-US" altLang="ja-JP" sz="800" dirty="0"/>
          </a:p>
          <a:p>
            <a:r>
              <a:rPr lang="ja-JP" altLang="en-US" sz="800" dirty="0"/>
              <a:t>仕様</a:t>
            </a:r>
          </a:p>
          <a:p>
            <a:r>
              <a:rPr lang="ja-JP" altLang="en-US" sz="800" dirty="0"/>
              <a:t>天然木</a:t>
            </a:r>
            <a:r>
              <a:rPr lang="en-US" altLang="ja-JP" sz="800" dirty="0"/>
              <a:t>(</a:t>
            </a:r>
            <a:r>
              <a:rPr lang="ja-JP" altLang="en-US" sz="800" dirty="0"/>
              <a:t>ビーチ</a:t>
            </a:r>
            <a:r>
              <a:rPr lang="en-US" altLang="ja-JP" sz="800" dirty="0"/>
              <a:t>)</a:t>
            </a:r>
            <a:r>
              <a:rPr lang="ja-JP" altLang="en-US" sz="800" dirty="0"/>
              <a:t>　ラッカー塗装</a:t>
            </a:r>
            <a:endParaRPr lang="en-US" altLang="ja-JP" sz="800" dirty="0"/>
          </a:p>
          <a:p>
            <a:r>
              <a:rPr kumimoji="1" lang="ja-JP" altLang="en-US" sz="800" dirty="0"/>
              <a:t>＊ブラウン、ナチュラル変更可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A2BC980-CC85-4F11-8159-F87BD7258E6E}"/>
              </a:ext>
            </a:extLst>
          </p:cNvPr>
          <p:cNvSpPr txBox="1"/>
          <p:nvPr/>
        </p:nvSpPr>
        <p:spPr>
          <a:xfrm>
            <a:off x="3041219" y="2709360"/>
            <a:ext cx="16562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サイズ</a:t>
            </a:r>
          </a:p>
          <a:p>
            <a:r>
              <a:rPr lang="en-US" altLang="ja-JP" sz="800" dirty="0"/>
              <a:t>34 H16 cm (</a:t>
            </a:r>
            <a:r>
              <a:rPr lang="ja-JP" altLang="en-US" sz="800" dirty="0"/>
              <a:t>コード長： </a:t>
            </a:r>
            <a:r>
              <a:rPr lang="en-US" altLang="ja-JP" sz="800" dirty="0"/>
              <a:t>1m BK)</a:t>
            </a:r>
          </a:p>
          <a:p>
            <a:r>
              <a:rPr lang="ja-JP" altLang="en-US" sz="800" dirty="0"/>
              <a:t>仕様</a:t>
            </a:r>
            <a:endParaRPr lang="en-US" altLang="ja-JP" sz="800" dirty="0"/>
          </a:p>
          <a:p>
            <a:r>
              <a:rPr lang="ja-JP" altLang="en-US" sz="800" dirty="0"/>
              <a:t>スチール</a:t>
            </a:r>
          </a:p>
          <a:p>
            <a:r>
              <a:rPr lang="en-US" altLang="ja-JP" sz="800" dirty="0"/>
              <a:t>E26 LED</a:t>
            </a:r>
            <a:r>
              <a:rPr lang="ja-JP" altLang="en-US" sz="800" dirty="0"/>
              <a:t>電球 対応可能　</a:t>
            </a:r>
            <a:r>
              <a:rPr kumimoji="1" lang="en-US" altLang="ja-JP" sz="800" dirty="0"/>
              <a:t>2</a:t>
            </a:r>
            <a:r>
              <a:rPr kumimoji="1" lang="ja-JP" altLang="en-US" sz="800" dirty="0"/>
              <a:t>灯式</a:t>
            </a:r>
            <a:endParaRPr lang="ja-JP" altLang="en-US" sz="800" dirty="0"/>
          </a:p>
          <a:p>
            <a:r>
              <a:rPr lang="ja-JP" altLang="en-US" sz="800" dirty="0"/>
              <a:t>*電球なし</a:t>
            </a:r>
            <a:br>
              <a:rPr kumimoji="1" lang="en-US" altLang="ja-JP" sz="800" dirty="0"/>
            </a:br>
            <a:r>
              <a:rPr kumimoji="1" lang="ja-JP" altLang="en-US" sz="800" dirty="0"/>
              <a:t>＊ホワイト、グレー変更可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D12DC01-559B-4FD8-9F09-0EF4128D8BDC}"/>
              </a:ext>
            </a:extLst>
          </p:cNvPr>
          <p:cNvSpPr/>
          <p:nvPr/>
        </p:nvSpPr>
        <p:spPr>
          <a:xfrm>
            <a:off x="168676" y="710214"/>
            <a:ext cx="4606114" cy="59400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BEEF8A9-CB94-479A-98AF-75C25EAFABCB}"/>
              </a:ext>
            </a:extLst>
          </p:cNvPr>
          <p:cNvSpPr txBox="1"/>
          <p:nvPr/>
        </p:nvSpPr>
        <p:spPr>
          <a:xfrm>
            <a:off x="245740" y="772041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Helvatika" panose="020BE200000000000000" pitchFamily="34" charset="0"/>
              </a:rPr>
              <a:t>D</a:t>
            </a:r>
            <a:r>
              <a:rPr kumimoji="1" lang="en-US" altLang="ja-JP" dirty="0" err="1">
                <a:latin typeface="Helvatika" panose="020BE200000000000000" pitchFamily="34" charset="0"/>
              </a:rPr>
              <a:t>inig</a:t>
            </a:r>
            <a:r>
              <a:rPr kumimoji="1" lang="ja-JP" altLang="en-US" dirty="0">
                <a:latin typeface="Helvatika" panose="020BE200000000000000" pitchFamily="34" charset="0"/>
              </a:rPr>
              <a:t> </a:t>
            </a:r>
            <a:r>
              <a:rPr kumimoji="1" lang="en-US" altLang="ja-JP" dirty="0">
                <a:latin typeface="Helvatika" panose="020BE200000000000000" pitchFamily="34" charset="0"/>
              </a:rPr>
              <a:t>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0E073A89-875B-4401-AC5F-4A59354711E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640" y="821623"/>
            <a:ext cx="3016751" cy="1637232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2E5096-ADF0-4CF4-A2C8-9E5116CAA786}"/>
              </a:ext>
            </a:extLst>
          </p:cNvPr>
          <p:cNvSpPr txBox="1"/>
          <p:nvPr/>
        </p:nvSpPr>
        <p:spPr>
          <a:xfrm>
            <a:off x="7795810" y="2247965"/>
            <a:ext cx="22204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サイズ</a:t>
            </a:r>
          </a:p>
          <a:p>
            <a:r>
              <a:rPr lang="en-US" altLang="ja-JP" sz="800" dirty="0"/>
              <a:t>3P</a:t>
            </a:r>
            <a:r>
              <a:rPr lang="ja-JP" altLang="en-US" sz="800" dirty="0"/>
              <a:t>　幅</a:t>
            </a:r>
            <a:r>
              <a:rPr lang="en-US" altLang="ja-JP" sz="800" dirty="0"/>
              <a:t>177cm</a:t>
            </a:r>
            <a:r>
              <a:rPr lang="ja-JP" altLang="en-US" sz="800" dirty="0"/>
              <a:t>　座面幅</a:t>
            </a:r>
            <a:r>
              <a:rPr lang="en-US" altLang="ja-JP" sz="800" dirty="0"/>
              <a:t>157cm</a:t>
            </a:r>
            <a:r>
              <a:rPr lang="ja-JP" altLang="en-US" sz="800" dirty="0"/>
              <a:t>　奥行</a:t>
            </a:r>
            <a:r>
              <a:rPr lang="en-US" altLang="ja-JP" sz="800" dirty="0"/>
              <a:t>75cm</a:t>
            </a:r>
            <a:r>
              <a:rPr lang="ja-JP" altLang="en-US" sz="800" dirty="0"/>
              <a:t>　</a:t>
            </a:r>
            <a:endParaRPr lang="en-US" altLang="ja-JP" sz="800" dirty="0"/>
          </a:p>
          <a:p>
            <a:r>
              <a:rPr lang="ja-JP" altLang="en-US" sz="800" dirty="0"/>
              <a:t>座面奥行</a:t>
            </a:r>
            <a:r>
              <a:rPr lang="en-US" altLang="ja-JP" sz="800" dirty="0"/>
              <a:t>52cm</a:t>
            </a:r>
            <a:r>
              <a:rPr lang="ja-JP" altLang="en-US" sz="800" dirty="0"/>
              <a:t>　高さ</a:t>
            </a:r>
            <a:r>
              <a:rPr lang="en-US" altLang="ja-JP" sz="800" dirty="0"/>
              <a:t>78cm</a:t>
            </a:r>
            <a:r>
              <a:rPr lang="ja-JP" altLang="en-US" sz="800" dirty="0"/>
              <a:t>　座面高</a:t>
            </a:r>
            <a:r>
              <a:rPr lang="en-US" altLang="ja-JP" sz="800" dirty="0"/>
              <a:t>40cm</a:t>
            </a:r>
          </a:p>
          <a:p>
            <a:r>
              <a:rPr lang="ja-JP" altLang="en-US" sz="800" dirty="0"/>
              <a:t>仕様</a:t>
            </a:r>
          </a:p>
          <a:p>
            <a:r>
              <a:rPr lang="ja-JP" altLang="en-US" sz="800" dirty="0"/>
              <a:t>構造部材 木枠、ウレタンフォーム</a:t>
            </a:r>
            <a:endParaRPr kumimoji="1" lang="ja-JP" altLang="en-US" sz="800" dirty="0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859C1C4D-833B-4B44-BC8B-8742FEFED34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1501" y="4833936"/>
            <a:ext cx="1688407" cy="1190136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06D029-7449-4F57-8F59-E25AE265CBBA}"/>
              </a:ext>
            </a:extLst>
          </p:cNvPr>
          <p:cNvSpPr txBox="1"/>
          <p:nvPr/>
        </p:nvSpPr>
        <p:spPr>
          <a:xfrm>
            <a:off x="5610141" y="6024072"/>
            <a:ext cx="1043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サイズ</a:t>
            </a:r>
          </a:p>
          <a:p>
            <a:r>
              <a:rPr lang="en-US" altLang="ja-JP" sz="800" dirty="0"/>
              <a:t>W150×D40×H30</a:t>
            </a:r>
          </a:p>
          <a:p>
            <a:r>
              <a:rPr lang="ja-JP" altLang="en-US" sz="800" dirty="0"/>
              <a:t>仕様</a:t>
            </a:r>
          </a:p>
          <a:p>
            <a:r>
              <a:rPr lang="zh-TW" altLang="en-US" sz="800" dirty="0"/>
              <a:t>合成樹脂化粧合板</a:t>
            </a:r>
            <a:endParaRPr kumimoji="1" lang="ja-JP" altLang="en-US" sz="800" dirty="0"/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39461F27-5609-4078-A42A-AD86B488985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7182" y="3383060"/>
            <a:ext cx="1477430" cy="777864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450074A-C9F3-4771-85D5-6D70CA1E547F}"/>
              </a:ext>
            </a:extLst>
          </p:cNvPr>
          <p:cNvSpPr txBox="1"/>
          <p:nvPr/>
        </p:nvSpPr>
        <p:spPr>
          <a:xfrm>
            <a:off x="5612929" y="4159912"/>
            <a:ext cx="1656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サイズ</a:t>
            </a:r>
            <a:endParaRPr lang="en-US" altLang="ja-JP" sz="800" dirty="0"/>
          </a:p>
          <a:p>
            <a:r>
              <a:rPr lang="ja-JP" altLang="en-US" sz="800" dirty="0"/>
              <a:t>幅</a:t>
            </a:r>
            <a:r>
              <a:rPr lang="en-US" altLang="ja-JP" sz="800" dirty="0"/>
              <a:t>1042×</a:t>
            </a:r>
            <a:r>
              <a:rPr lang="ja-JP" altLang="en-US" sz="800" dirty="0"/>
              <a:t>奥行</a:t>
            </a:r>
            <a:r>
              <a:rPr lang="en-US" altLang="ja-JP" sz="800" dirty="0"/>
              <a:t>592×</a:t>
            </a:r>
            <a:r>
              <a:rPr lang="ja-JP" altLang="en-US" sz="800" dirty="0"/>
              <a:t>高さ</a:t>
            </a:r>
            <a:r>
              <a:rPr lang="en-US" altLang="ja-JP" sz="800" dirty="0"/>
              <a:t>381mm</a:t>
            </a:r>
          </a:p>
          <a:p>
            <a:r>
              <a:rPr lang="ja-JP" altLang="en-US" sz="800" dirty="0"/>
              <a:t>仕様</a:t>
            </a:r>
          </a:p>
          <a:p>
            <a:r>
              <a:rPr lang="ja-JP" altLang="en-US" sz="800" dirty="0"/>
              <a:t>本体：プリント紙化粧繊維板</a:t>
            </a:r>
            <a:endParaRPr kumimoji="1" lang="ja-JP" altLang="en-US" sz="800" dirty="0"/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08E6E157-759E-417A-AA12-775ACC825EE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8963" y="772041"/>
            <a:ext cx="1048599" cy="1594361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17C9639B-770C-4B9B-9BC9-E79C5DE5E8B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9808" y="4771545"/>
            <a:ext cx="1991653" cy="1461873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5A6ECB70-9893-44DB-B3DC-082035EDBD1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256" y="1141373"/>
            <a:ext cx="1340212" cy="1405658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528158C-1100-4166-A02D-8A5EAD222DC8}"/>
              </a:ext>
            </a:extLst>
          </p:cNvPr>
          <p:cNvSpPr txBox="1"/>
          <p:nvPr/>
        </p:nvSpPr>
        <p:spPr>
          <a:xfrm>
            <a:off x="10403366" y="240182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サイズ</a:t>
            </a:r>
          </a:p>
          <a:p>
            <a:r>
              <a:rPr lang="en-US" altLang="ja-JP" sz="800" dirty="0"/>
              <a:t>W48 D48 H90</a:t>
            </a:r>
          </a:p>
          <a:p>
            <a:r>
              <a:rPr lang="ja-JP" altLang="en-US" sz="800" dirty="0"/>
              <a:t>仕様</a:t>
            </a:r>
            <a:endParaRPr lang="en-US" altLang="ja-JP" sz="800" dirty="0"/>
          </a:p>
          <a:p>
            <a:r>
              <a:rPr lang="ja-JP" altLang="en-US" sz="800" dirty="0"/>
              <a:t>ポリエチレンプラスチック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C4376F3-1E3F-4C9C-9F6C-2CCF8400A5DD}"/>
              </a:ext>
            </a:extLst>
          </p:cNvPr>
          <p:cNvSpPr txBox="1"/>
          <p:nvPr/>
        </p:nvSpPr>
        <p:spPr>
          <a:xfrm>
            <a:off x="7475115" y="5795849"/>
            <a:ext cx="18902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サイズ</a:t>
            </a:r>
          </a:p>
          <a:p>
            <a:r>
              <a:rPr lang="ja-JP" altLang="en-US" sz="800" dirty="0"/>
              <a:t>約</a:t>
            </a:r>
            <a:r>
              <a:rPr lang="en-US" altLang="ja-JP" sz="800" dirty="0"/>
              <a:t>(W)920×(H)350×(D)140mm</a:t>
            </a:r>
          </a:p>
          <a:p>
            <a:r>
              <a:rPr lang="ja-JP" altLang="en-US" sz="800" dirty="0"/>
              <a:t>仕様</a:t>
            </a:r>
            <a:endParaRPr lang="en-US" altLang="ja-JP" sz="800" dirty="0"/>
          </a:p>
          <a:p>
            <a:r>
              <a:rPr lang="ja-JP" altLang="en-US" sz="800" dirty="0"/>
              <a:t>●灯数：</a:t>
            </a:r>
            <a:r>
              <a:rPr lang="en-US" altLang="ja-JP" sz="800" dirty="0"/>
              <a:t>4</a:t>
            </a:r>
            <a:r>
              <a:rPr lang="ja-JP" altLang="en-US" sz="800" dirty="0"/>
              <a:t>灯</a:t>
            </a:r>
          </a:p>
          <a:p>
            <a:r>
              <a:rPr lang="ja-JP" altLang="en-US" sz="800" dirty="0"/>
              <a:t>●定格消費電力：</a:t>
            </a:r>
            <a:r>
              <a:rPr lang="en-US" altLang="ja-JP" sz="800" dirty="0"/>
              <a:t>1</a:t>
            </a:r>
            <a:r>
              <a:rPr lang="ja-JP" altLang="en-US" sz="800" dirty="0"/>
              <a:t>灯あたり</a:t>
            </a:r>
            <a:r>
              <a:rPr lang="en-US" altLang="ja-JP" sz="800" dirty="0"/>
              <a:t>60W</a:t>
            </a:r>
            <a:r>
              <a:rPr lang="ja-JP" altLang="en-US" sz="800" dirty="0"/>
              <a:t>まで</a:t>
            </a:r>
            <a:endParaRPr lang="en-US" altLang="ja-JP" sz="800" dirty="0"/>
          </a:p>
          <a:p>
            <a:r>
              <a:rPr lang="ja-JP" altLang="en-US" sz="800" dirty="0"/>
              <a:t>*電球なし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35DC80D-7C39-4EB9-806D-82FD7CA48CE2}"/>
              </a:ext>
            </a:extLst>
          </p:cNvPr>
          <p:cNvSpPr txBox="1"/>
          <p:nvPr/>
        </p:nvSpPr>
        <p:spPr>
          <a:xfrm>
            <a:off x="9747169" y="5826971"/>
            <a:ext cx="1178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サイズ</a:t>
            </a:r>
            <a:endParaRPr lang="en-US" altLang="ja-JP" sz="800" dirty="0"/>
          </a:p>
          <a:p>
            <a:r>
              <a:rPr lang="ja-JP" altLang="en-US" sz="800" dirty="0"/>
              <a:t>約</a:t>
            </a:r>
            <a:r>
              <a:rPr lang="en-US" altLang="ja-JP" sz="800" dirty="0"/>
              <a:t>130×185cm</a:t>
            </a:r>
          </a:p>
          <a:p>
            <a:r>
              <a:rPr lang="ja-JP" altLang="en-US" sz="800" dirty="0"/>
              <a:t>仕様</a:t>
            </a:r>
          </a:p>
          <a:p>
            <a:r>
              <a:rPr lang="zh-TW" altLang="en-US" sz="800" dirty="0"/>
              <a:t>成分：側地：綿</a:t>
            </a:r>
            <a:r>
              <a:rPr lang="en-US" altLang="zh-TW" sz="800" dirty="0"/>
              <a:t>100</a:t>
            </a:r>
            <a:r>
              <a:rPr lang="zh-TW" altLang="en-US" sz="800" dirty="0"/>
              <a:t>％</a:t>
            </a:r>
            <a:endParaRPr kumimoji="1" lang="ja-JP" altLang="en-US" sz="800" dirty="0"/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A0375BBB-91A2-4EC8-A295-E9F7785AD391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9657" y="4179699"/>
            <a:ext cx="1836822" cy="1355032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C8551F7F-325D-4A86-966D-8BC4404D329C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9218" y="5646800"/>
            <a:ext cx="839297" cy="850429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62A8DC8-3D08-4605-9576-5D0B77E91B95}"/>
              </a:ext>
            </a:extLst>
          </p:cNvPr>
          <p:cNvSpPr txBox="1"/>
          <p:nvPr/>
        </p:nvSpPr>
        <p:spPr>
          <a:xfrm>
            <a:off x="7499385" y="4309880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サイズ</a:t>
            </a:r>
            <a:endParaRPr lang="en-US" altLang="ja-JP" sz="800" dirty="0"/>
          </a:p>
          <a:p>
            <a:r>
              <a:rPr lang="en-US" altLang="ja-JP" sz="800" dirty="0"/>
              <a:t>40x50 cm ×</a:t>
            </a:r>
            <a:r>
              <a:rPr lang="ja-JP" altLang="en-US" sz="800" dirty="0"/>
              <a:t>２</a:t>
            </a:r>
            <a:endParaRPr lang="en-US" altLang="ja-JP" sz="800" dirty="0"/>
          </a:p>
          <a:p>
            <a:r>
              <a:rPr lang="ja-JP" altLang="en-US" sz="800" dirty="0"/>
              <a:t>仕様   キャンバス、木枠</a:t>
            </a:r>
            <a:endParaRPr kumimoji="1" lang="ja-JP" altLang="en-US" sz="800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B502CFD-603A-4058-9938-62DC52AD6098}"/>
              </a:ext>
            </a:extLst>
          </p:cNvPr>
          <p:cNvSpPr/>
          <p:nvPr/>
        </p:nvSpPr>
        <p:spPr>
          <a:xfrm>
            <a:off x="5470202" y="710214"/>
            <a:ext cx="6400184" cy="59400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D68B91E-10FC-4E4C-800E-D0D516CE3390}"/>
              </a:ext>
            </a:extLst>
          </p:cNvPr>
          <p:cNvSpPr txBox="1"/>
          <p:nvPr/>
        </p:nvSpPr>
        <p:spPr>
          <a:xfrm>
            <a:off x="5541964" y="715933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Helvatika" panose="020BE200000000000000" pitchFamily="34" charset="0"/>
              </a:rPr>
              <a:t>Livinig</a:t>
            </a:r>
            <a:r>
              <a:rPr kumimoji="1" lang="ja-JP" altLang="en-US" dirty="0">
                <a:latin typeface="Helvatika" panose="020BE200000000000000" pitchFamily="34" charset="0"/>
              </a:rPr>
              <a:t> </a:t>
            </a:r>
            <a:r>
              <a:rPr kumimoji="1" lang="en-US" altLang="ja-JP" dirty="0">
                <a:latin typeface="Helvatika" panose="020BE200000000000000" pitchFamily="34" charset="0"/>
              </a:rPr>
              <a:t>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98ABAD48-A756-4F6A-9B88-6BF8AF088C0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066" y="1196674"/>
            <a:ext cx="2747574" cy="1619188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A5588E40-7A3F-4499-9F4E-2A91DBCC714E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1776" y="4006206"/>
            <a:ext cx="2703923" cy="2034016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AF1CFE7-5376-4946-BF3E-3C84C0D5C90A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ナチュラルスタイル </a:t>
            </a:r>
            <a:r>
              <a:rPr lang="ja-JP" altLang="en-US" b="1" dirty="0"/>
              <a:t>リビングダイニング</a:t>
            </a:r>
            <a:r>
              <a:rPr kumimoji="1" lang="ja-JP" altLang="en-US" b="1" dirty="0"/>
              <a:t>セット　（卸売り </a:t>
            </a:r>
            <a:r>
              <a:rPr lang="en-US" altLang="ja-JP" b="1" dirty="0"/>
              <a:t>24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6B58063-5E80-4482-8B20-DFE896E4572B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555" y="3184623"/>
            <a:ext cx="1836822" cy="110908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DF2C62D-B7F5-405A-9804-E5C8A0F6AE08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7445" y="3036723"/>
            <a:ext cx="532536" cy="54917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E3DADD7-5089-4F7E-A25D-1C56A8F551C5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2491" y="3028747"/>
            <a:ext cx="532536" cy="539693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54421A6-EBE6-4B73-9659-3847560106BA}"/>
              </a:ext>
            </a:extLst>
          </p:cNvPr>
          <p:cNvSpPr txBox="1"/>
          <p:nvPr/>
        </p:nvSpPr>
        <p:spPr>
          <a:xfrm>
            <a:off x="9860388" y="3559406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サイズ</a:t>
            </a:r>
            <a:endParaRPr lang="en-US" altLang="ja-JP" sz="800" dirty="0"/>
          </a:p>
          <a:p>
            <a:r>
              <a:rPr lang="en-US" altLang="ja-JP" sz="800" dirty="0"/>
              <a:t>45x45 cm ×</a:t>
            </a:r>
            <a:r>
              <a:rPr lang="ja-JP" altLang="en-US" sz="800" dirty="0"/>
              <a:t>２</a:t>
            </a:r>
            <a:endParaRPr lang="en-US" altLang="ja-JP" sz="800" dirty="0"/>
          </a:p>
          <a:p>
            <a:r>
              <a:rPr lang="ja-JP" altLang="en-US" sz="800" dirty="0"/>
              <a:t>仕様　コットン</a:t>
            </a:r>
            <a:endParaRPr kumimoji="1"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1805580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161</Words>
  <Application>Microsoft Office PowerPoint</Application>
  <PresentationFormat>ワイド画面</PresentationFormat>
  <Paragraphs>55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6</cp:revision>
  <dcterms:created xsi:type="dcterms:W3CDTF">2019-01-14T03:31:12Z</dcterms:created>
  <dcterms:modified xsi:type="dcterms:W3CDTF">2019-01-14T12:07:04Z</dcterms:modified>
</cp:coreProperties>
</file>